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B57AB8-9AA6-49E3-B502-D20D87341209}" v="10" dt="2024-10-11T13:53:58.4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D4B57AB8-9AA6-49E3-B502-D20D87341209}"/>
    <pc:docChg chg="undo custSel addSld delSld modSld">
      <pc:chgData name="Mohan, Man" userId="37104710-05df-4370-9d86-514a293a6e2e" providerId="ADAL" clId="{D4B57AB8-9AA6-49E3-B502-D20D87341209}" dt="2024-10-15T20:45:59.843" v="74" actId="47"/>
      <pc:docMkLst>
        <pc:docMk/>
      </pc:docMkLst>
      <pc:sldChg chg="del">
        <pc:chgData name="Mohan, Man" userId="37104710-05df-4370-9d86-514a293a6e2e" providerId="ADAL" clId="{D4B57AB8-9AA6-49E3-B502-D20D87341209}" dt="2024-10-11T02:41:20.998" v="0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D4B57AB8-9AA6-49E3-B502-D20D87341209}" dt="2024-10-11T02:41:21.453" v="1" actId="47"/>
        <pc:sldMkLst>
          <pc:docMk/>
          <pc:sldMk cId="4205977045" sldId="257"/>
        </pc:sldMkLst>
      </pc:sldChg>
      <pc:sldChg chg="del">
        <pc:chgData name="Mohan, Man" userId="37104710-05df-4370-9d86-514a293a6e2e" providerId="ADAL" clId="{D4B57AB8-9AA6-49E3-B502-D20D87341209}" dt="2024-10-11T02:41:21.877" v="2" actId="47"/>
        <pc:sldMkLst>
          <pc:docMk/>
          <pc:sldMk cId="3414948269" sldId="258"/>
        </pc:sldMkLst>
      </pc:sldChg>
      <pc:sldChg chg="addSp modSp mod">
        <pc:chgData name="Mohan, Man" userId="37104710-05df-4370-9d86-514a293a6e2e" providerId="ADAL" clId="{D4B57AB8-9AA6-49E3-B502-D20D87341209}" dt="2024-10-11T13:53:58.415" v="72" actId="1076"/>
        <pc:sldMkLst>
          <pc:docMk/>
          <pc:sldMk cId="3742170954" sldId="259"/>
        </pc:sldMkLst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2" creationId="{35BB8387-BCB2-00D7-5C5B-15B42BB7F418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4" creationId="{E26CDE51-7AD4-8681-2B74-8BCC8C7789E9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8" creationId="{5FB2BB8F-1B53-4AF8-B16E-94B4ADB6724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9" creationId="{A06013B7-A442-487F-8CDD-DCD295D4BB7A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0" creationId="{22FD2472-B3F5-4B38-813F-F76EE62E5C86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1" creationId="{89D05585-24B5-40FA-839D-E8E3D3C129D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2" creationId="{063F8DDE-AFDA-4553-8C53-96652233F30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3" creationId="{5B01E50D-7018-46D9-B3CA-2EBF6309B5C7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4" creationId="{9A47944A-F843-4530-ACAE-29370E0A24E5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5" creationId="{7C83597D-C394-4DD6-8A30-28B6F0C72C7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16" creationId="{2C10DB24-F38B-436F-B0F1-FD7914404625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20" creationId="{A0A83262-D2FD-7AD5-D64B-99A624FA8E9F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1" creationId="{A42EAC92-E3E1-4CA4-9C3C-CE2799928ACC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2" creationId="{A45051AF-434C-425C-9640-FC8E89424577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3" creationId="{FE7C438F-D03C-4288-ACE8-3ED3405F901D}"/>
          </ac:spMkLst>
        </pc:spChg>
        <pc:spChg chg="mod">
          <ac:chgData name="Mohan, Man" userId="37104710-05df-4370-9d86-514a293a6e2e" providerId="ADAL" clId="{D4B57AB8-9AA6-49E3-B502-D20D87341209}" dt="2024-10-11T13:53:58.415" v="72" actId="1076"/>
          <ac:spMkLst>
            <pc:docMk/>
            <pc:sldMk cId="3742170954" sldId="259"/>
            <ac:spMk id="24" creationId="{B40AF23D-5444-4D34-85C5-DE88873F0C33}"/>
          </ac:spMkLst>
        </pc:spChg>
        <pc:spChg chg="mod">
          <ac:chgData name="Mohan, Man" userId="37104710-05df-4370-9d86-514a293a6e2e" providerId="ADAL" clId="{D4B57AB8-9AA6-49E3-B502-D20D87341209}" dt="2024-10-11T13:53:38.647" v="66" actId="164"/>
          <ac:spMkLst>
            <pc:docMk/>
            <pc:sldMk cId="3742170954" sldId="259"/>
            <ac:spMk id="35" creationId="{01717834-3B66-43B1-9E07-DCF9BECC1ADC}"/>
          </ac:spMkLst>
        </pc:spChg>
        <pc:grpChg chg="add mod">
          <ac:chgData name="Mohan, Man" userId="37104710-05df-4370-9d86-514a293a6e2e" providerId="ADAL" clId="{D4B57AB8-9AA6-49E3-B502-D20D87341209}" dt="2024-10-11T13:53:56.533" v="71" actId="1076"/>
          <ac:grpSpMkLst>
            <pc:docMk/>
            <pc:sldMk cId="3742170954" sldId="259"/>
            <ac:grpSpMk id="3" creationId="{34530218-6380-0156-3E1D-CA99A867D904}"/>
          </ac:grpSpMkLst>
        </pc:grpChg>
        <pc:grpChg chg="add mod">
          <ac:chgData name="Mohan, Man" userId="37104710-05df-4370-9d86-514a293a6e2e" providerId="ADAL" clId="{D4B57AB8-9AA6-49E3-B502-D20D87341209}" dt="2024-10-11T13:53:58.415" v="72" actId="1076"/>
          <ac:grpSpMkLst>
            <pc:docMk/>
            <pc:sldMk cId="3742170954" sldId="259"/>
            <ac:grpSpMk id="6" creationId="{AF6BF1D1-7AEC-1797-452F-E919557DE7EC}"/>
          </ac:grpSpMkLst>
        </pc:grp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26" creationId="{F71060F7-1335-411A-80DE-C306A50DEBBA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28" creationId="{F3C0D467-0DD0-4852-A9E7-98F055CD9564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30" creationId="{B4E030FD-77AE-4224-B921-72CE78502D48}"/>
          </ac:picMkLst>
        </pc:picChg>
        <pc:picChg chg="mod">
          <ac:chgData name="Mohan, Man" userId="37104710-05df-4370-9d86-514a293a6e2e" providerId="ADAL" clId="{D4B57AB8-9AA6-49E3-B502-D20D87341209}" dt="2024-10-11T13:53:58.415" v="72" actId="1076"/>
          <ac:picMkLst>
            <pc:docMk/>
            <pc:sldMk cId="3742170954" sldId="259"/>
            <ac:picMk id="32" creationId="{AA024D7A-23F6-455A-88EA-9C8B996216A5}"/>
          </ac:picMkLst>
        </pc:picChg>
        <pc:picChg chg="mod">
          <ac:chgData name="Mohan, Man" userId="37104710-05df-4370-9d86-514a293a6e2e" providerId="ADAL" clId="{D4B57AB8-9AA6-49E3-B502-D20D87341209}" dt="2024-10-11T13:53:38.647" v="66" actId="164"/>
          <ac:picMkLst>
            <pc:docMk/>
            <pc:sldMk cId="3742170954" sldId="259"/>
            <ac:picMk id="34" creationId="{D48D7F8D-CE7E-4BF4-8689-2355D6DDA299}"/>
          </ac:picMkLst>
        </pc:pic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7" creationId="{DA605F68-8286-477F-9CD1-ABFF8F4D6B88}"/>
          </ac:cxnSpMkLst>
        </pc:cxn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8" creationId="{05C0F87A-CD05-4F19-B9FB-1464AFC80CC6}"/>
          </ac:cxnSpMkLst>
        </pc:cxnChg>
        <pc:cxnChg chg="mod">
          <ac:chgData name="Mohan, Man" userId="37104710-05df-4370-9d86-514a293a6e2e" providerId="ADAL" clId="{D4B57AB8-9AA6-49E3-B502-D20D87341209}" dt="2024-10-11T13:53:58.415" v="72" actId="1076"/>
          <ac:cxnSpMkLst>
            <pc:docMk/>
            <pc:sldMk cId="3742170954" sldId="259"/>
            <ac:cxnSpMk id="19" creationId="{A41C07D8-E0B0-4BA8-8505-22135779E171}"/>
          </ac:cxnSpMkLst>
        </pc:cxnChg>
      </pc:sldChg>
      <pc:sldChg chg="del">
        <pc:chgData name="Mohan, Man" userId="37104710-05df-4370-9d86-514a293a6e2e" providerId="ADAL" clId="{D4B57AB8-9AA6-49E3-B502-D20D87341209}" dt="2024-10-11T02:42:03.648" v="23" actId="47"/>
        <pc:sldMkLst>
          <pc:docMk/>
          <pc:sldMk cId="624856637" sldId="261"/>
        </pc:sldMkLst>
      </pc:sldChg>
      <pc:sldChg chg="del">
        <pc:chgData name="Mohan, Man" userId="37104710-05df-4370-9d86-514a293a6e2e" providerId="ADAL" clId="{D4B57AB8-9AA6-49E3-B502-D20D87341209}" dt="2024-10-11T02:42:04.277" v="24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D4B57AB8-9AA6-49E3-B502-D20D87341209}" dt="2024-10-11T02:42:07.023" v="25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D4B57AB8-9AA6-49E3-B502-D20D87341209}" dt="2024-10-11T02:42:00.239" v="21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D4B57AB8-9AA6-49E3-B502-D20D87341209}" dt="2024-10-11T02:42:00.915" v="22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D4B57AB8-9AA6-49E3-B502-D20D87341209}" dt="2024-10-11T02:41:32.994" v="3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D4B57AB8-9AA6-49E3-B502-D20D87341209}" dt="2024-10-11T02:41:33.827" v="4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D4B57AB8-9AA6-49E3-B502-D20D87341209}" dt="2024-10-11T02:41:35.617" v="6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D4B57AB8-9AA6-49E3-B502-D20D87341209}" dt="2024-10-11T02:41:34.722" v="5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D4B57AB8-9AA6-49E3-B502-D20D87341209}" dt="2024-10-11T02:41:36.481" v="7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D4B57AB8-9AA6-49E3-B502-D20D87341209}" dt="2024-10-11T02:41:37.375" v="8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D4B57AB8-9AA6-49E3-B502-D20D87341209}" dt="2024-10-11T02:41:38.256" v="9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D4B57AB8-9AA6-49E3-B502-D20D87341209}" dt="2024-10-11T02:41:39.133" v="10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D4B57AB8-9AA6-49E3-B502-D20D87341209}" dt="2024-10-11T02:41:39.950" v="11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D4B57AB8-9AA6-49E3-B502-D20D87341209}" dt="2024-10-15T20:45:59.376" v="73" actId="47"/>
        <pc:sldMkLst>
          <pc:docMk/>
          <pc:sldMk cId="2458001602" sldId="281"/>
        </pc:sldMkLst>
      </pc:sldChg>
      <pc:sldChg chg="addSp delSp modSp del mod">
        <pc:chgData name="Mohan, Man" userId="37104710-05df-4370-9d86-514a293a6e2e" providerId="ADAL" clId="{D4B57AB8-9AA6-49E3-B502-D20D87341209}" dt="2024-10-15T20:45:59.843" v="74" actId="47"/>
        <pc:sldMkLst>
          <pc:docMk/>
          <pc:sldMk cId="285705100" sldId="282"/>
        </pc:sldMkLst>
        <pc:spChg chg="mod">
          <ac:chgData name="Mohan, Man" userId="37104710-05df-4370-9d86-514a293a6e2e" providerId="ADAL" clId="{D4B57AB8-9AA6-49E3-B502-D20D87341209}" dt="2024-10-11T02:46:03.154" v="30" actId="207"/>
          <ac:spMkLst>
            <pc:docMk/>
            <pc:sldMk cId="285705100" sldId="282"/>
            <ac:spMk id="5" creationId="{EEB0813F-470F-7BED-7208-2F8F0EB61B9F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6" creationId="{298200D3-E3A4-C678-2F35-4DC7C2C878E5}"/>
          </ac:spMkLst>
        </pc:spChg>
        <pc:spChg chg="mod">
          <ac:chgData name="Mohan, Man" userId="37104710-05df-4370-9d86-514a293a6e2e" providerId="ADAL" clId="{D4B57AB8-9AA6-49E3-B502-D20D87341209}" dt="2024-10-11T02:49:36.188" v="49" actId="20577"/>
          <ac:spMkLst>
            <pc:docMk/>
            <pc:sldMk cId="285705100" sldId="282"/>
            <ac:spMk id="9" creationId="{EA1AC91D-6689-6610-EB40-DF93AF40A1A6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0" creationId="{767F67BD-2C9A-97E3-CE77-A07EF761662B}"/>
          </ac:spMkLst>
        </pc:spChg>
        <pc:spChg chg="mod">
          <ac:chgData name="Mohan, Man" userId="37104710-05df-4370-9d86-514a293a6e2e" providerId="ADAL" clId="{D4B57AB8-9AA6-49E3-B502-D20D87341209}" dt="2024-10-11T02:49:53.117" v="64" actId="14100"/>
          <ac:spMkLst>
            <pc:docMk/>
            <pc:sldMk cId="285705100" sldId="282"/>
            <ac:spMk id="11" creationId="{A046E86D-676E-DD76-84BD-44958E7337FF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2" creationId="{1A27DD53-EC9C-6CA9-496E-D84A3A5DED21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3" creationId="{80BCCEDB-3B85-FB6D-1259-764AD0250FC6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4" creationId="{139B6BAD-3F84-4A49-16F0-FB8A1D826F9E}"/>
          </ac:spMkLst>
        </pc:spChg>
        <pc:spChg chg="mod">
          <ac:chgData name="Mohan, Man" userId="37104710-05df-4370-9d86-514a293a6e2e" providerId="ADAL" clId="{D4B57AB8-9AA6-49E3-B502-D20D87341209}" dt="2024-10-11T02:45:38.903" v="26"/>
          <ac:spMkLst>
            <pc:docMk/>
            <pc:sldMk cId="285705100" sldId="282"/>
            <ac:spMk id="15" creationId="{4B015359-C663-2FE1-2F15-8F8DEE816261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25" creationId="{363A6695-EF85-D109-394C-A459B383F3C0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26" creationId="{78863437-56C6-6438-7672-9BF1844C1EA2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0" creationId="{2A56398A-29F3-D46A-4974-368CDF59B204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3" creationId="{0934D3BB-4DCD-BB34-114F-CD4F061D5D66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4" creationId="{CC42CDED-0D3E-17CC-8B25-65BAF457EC2A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5" creationId="{A5D02F92-B1B9-B7D1-AF24-CF961971B4BB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7" creationId="{A22B2A63-54B4-62D6-6D0F-245EE9C1918E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39" creationId="{FD868CD1-0826-92CE-C8D7-5152AB36E458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1" creationId="{0D104BA0-BC11-1745-6F0D-713A5232B5EA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7" creationId="{5CC12EA6-FAB8-570E-4041-354909EBA691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48" creationId="{77C8E70C-8C8C-43C9-8AC9-541B36BCA822}"/>
          </ac:spMkLst>
        </pc:spChg>
        <pc:spChg chg="mod">
          <ac:chgData name="Mohan, Man" userId="37104710-05df-4370-9d86-514a293a6e2e" providerId="ADAL" clId="{D4B57AB8-9AA6-49E3-B502-D20D87341209}" dt="2024-10-11T02:49:05.931" v="34" actId="1076"/>
          <ac:spMkLst>
            <pc:docMk/>
            <pc:sldMk cId="285705100" sldId="282"/>
            <ac:spMk id="51" creationId="{007FFAC5-1ADF-698F-AC26-3FD88668AFC9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5" creationId="{C7A140F3-54C1-76D5-B3E6-070B7F7CEDF8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7" creationId="{08F79DC6-354F-B649-CB0A-900F8D99A22B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59" creationId="{52174ABF-E141-3CD1-6088-BF5734C40AC9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1" creationId="{0C5251CC-C846-A4B6-6173-CFBEF22E07D3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2" creationId="{E631403D-044A-4933-0EAC-25BDD2DCCAD8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3" creationId="{4E13FF04-FB9F-B721-8254-23F19BC4BA0B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4" creationId="{8B32013C-9EAD-9691-B423-6616C6CF6A9A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6" creationId="{0C9A5383-57ED-8FFB-C0F8-83461F053254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7" creationId="{A5B9524A-FD9B-B3AB-E675-A2865E4EB1BA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8" creationId="{5A84A983-4DCC-439E-1223-46F6DC67CD9F}"/>
          </ac:spMkLst>
        </pc:spChg>
        <pc:spChg chg="mod">
          <ac:chgData name="Mohan, Man" userId="37104710-05df-4370-9d86-514a293a6e2e" providerId="ADAL" clId="{D4B57AB8-9AA6-49E3-B502-D20D87341209}" dt="2024-10-11T02:45:45.189" v="28" actId="1076"/>
          <ac:spMkLst>
            <pc:docMk/>
            <pc:sldMk cId="285705100" sldId="282"/>
            <ac:spMk id="69" creationId="{EC45A015-494C-26D2-897E-5F50D56E0451}"/>
          </ac:spMkLst>
        </pc:spChg>
        <pc:grpChg chg="add mod">
          <ac:chgData name="Mohan, Man" userId="37104710-05df-4370-9d86-514a293a6e2e" providerId="ADAL" clId="{D4B57AB8-9AA6-49E3-B502-D20D87341209}" dt="2024-10-11T02:49:10.597" v="35" actId="1076"/>
          <ac:grpSpMkLst>
            <pc:docMk/>
            <pc:sldMk cId="285705100" sldId="282"/>
            <ac:grpSpMk id="3" creationId="{C62905AC-386B-E184-4150-5F72AF482BBC}"/>
          </ac:grpSpMkLst>
        </pc:grpChg>
        <pc:grpChg chg="mod">
          <ac:chgData name="Mohan, Man" userId="37104710-05df-4370-9d86-514a293a6e2e" providerId="ADAL" clId="{D4B57AB8-9AA6-49E3-B502-D20D87341209}" dt="2024-10-11T02:45:38.903" v="26"/>
          <ac:grpSpMkLst>
            <pc:docMk/>
            <pc:sldMk cId="285705100" sldId="282"/>
            <ac:grpSpMk id="4" creationId="{B331B232-A3B9-093B-BE00-F6CCE45E7325}"/>
          </ac:grpSpMkLst>
        </pc:grpChg>
        <pc:grpChg chg="add mod">
          <ac:chgData name="Mohan, Man" userId="37104710-05df-4370-9d86-514a293a6e2e" providerId="ADAL" clId="{D4B57AB8-9AA6-49E3-B502-D20D87341209}" dt="2024-10-11T02:49:05.931" v="34" actId="1076"/>
          <ac:grpSpMkLst>
            <pc:docMk/>
            <pc:sldMk cId="285705100" sldId="282"/>
            <ac:grpSpMk id="18" creationId="{08835E2A-99AD-71C4-36A7-21DE87BF51C6}"/>
          </ac:grpSpMkLst>
        </pc:grpChg>
        <pc:grpChg chg="del mod">
          <ac:chgData name="Mohan, Man" userId="37104710-05df-4370-9d86-514a293a6e2e" providerId="ADAL" clId="{D4B57AB8-9AA6-49E3-B502-D20D87341209}" dt="2024-10-11T02:48:59.393" v="33" actId="478"/>
          <ac:grpSpMkLst>
            <pc:docMk/>
            <pc:sldMk cId="285705100" sldId="282"/>
            <ac:grpSpMk id="54" creationId="{70FD6C00-7EA9-FD64-6938-E4CB5A5ED545}"/>
          </ac:grpSpMkLst>
        </pc:grpChg>
        <pc:picChg chg="mod">
          <ac:chgData name="Mohan, Man" userId="37104710-05df-4370-9d86-514a293a6e2e" providerId="ADAL" clId="{D4B57AB8-9AA6-49E3-B502-D20D87341209}" dt="2024-10-11T02:45:38.903" v="26"/>
          <ac:picMkLst>
            <pc:docMk/>
            <pc:sldMk cId="285705100" sldId="282"/>
            <ac:picMk id="8" creationId="{3EC8F080-BACC-60DA-B616-7CB6FFA5ADF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19" creationId="{61074FAC-B360-EEBC-DF46-3BF9E4A7F437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21" creationId="{B1FE1E03-00E9-F902-EB1E-489E9C87E43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28" creationId="{92C3F3CC-55A4-EFF9-A4F3-8C768DF91DCE}"/>
          </ac:picMkLst>
        </pc:picChg>
        <pc:picChg chg="mod">
          <ac:chgData name="Mohan, Man" userId="37104710-05df-4370-9d86-514a293a6e2e" providerId="ADAL" clId="{D4B57AB8-9AA6-49E3-B502-D20D87341209}" dt="2024-10-11T02:49:05.931" v="34" actId="1076"/>
          <ac:picMkLst>
            <pc:docMk/>
            <pc:sldMk cId="285705100" sldId="282"/>
            <ac:picMk id="32" creationId="{C20E01DA-AA2E-8755-17EF-6E617DA56118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56" creationId="{38D29824-D325-F5B3-BBBE-81E9B5848816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58" creationId="{4359CE5D-3C98-9C59-9D4F-FAF71171ED4F}"/>
          </ac:picMkLst>
        </pc:picChg>
        <pc:picChg chg="mod">
          <ac:chgData name="Mohan, Man" userId="37104710-05df-4370-9d86-514a293a6e2e" providerId="ADAL" clId="{D4B57AB8-9AA6-49E3-B502-D20D87341209}" dt="2024-10-11T02:45:45.189" v="28" actId="1076"/>
          <ac:picMkLst>
            <pc:docMk/>
            <pc:sldMk cId="285705100" sldId="282"/>
            <ac:picMk id="60" creationId="{CD9B97FA-ACF5-FFBD-5D34-4CC2627B4B3B}"/>
          </ac:picMkLst>
        </pc:picChg>
        <pc:cxnChg chg="mod">
          <ac:chgData name="Mohan, Man" userId="37104710-05df-4370-9d86-514a293a6e2e" providerId="ADAL" clId="{D4B57AB8-9AA6-49E3-B502-D20D87341209}" dt="2024-10-11T02:45:38.903" v="26"/>
          <ac:cxnSpMkLst>
            <pc:docMk/>
            <pc:sldMk cId="285705100" sldId="282"/>
            <ac:cxnSpMk id="7" creationId="{1AD94848-567E-6FFE-1306-846DEF0E3059}"/>
          </ac:cxnSpMkLst>
        </pc:cxnChg>
        <pc:cxnChg chg="mod">
          <ac:chgData name="Mohan, Man" userId="37104710-05df-4370-9d86-514a293a6e2e" providerId="ADAL" clId="{D4B57AB8-9AA6-49E3-B502-D20D87341209}" dt="2024-10-11T02:45:38.903" v="26"/>
          <ac:cxnSpMkLst>
            <pc:docMk/>
            <pc:sldMk cId="285705100" sldId="282"/>
            <ac:cxnSpMk id="17" creationId="{4FC24FE0-AA5D-D273-98D3-EF46863D24F2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38" creationId="{125E3F26-70B3-D05A-F3EB-0223DC48CD09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49" creationId="{B001C3F8-3AF9-4101-85D5-FF6108143231}"/>
          </ac:cxnSpMkLst>
        </pc:cxnChg>
        <pc:cxnChg chg="mod">
          <ac:chgData name="Mohan, Man" userId="37104710-05df-4370-9d86-514a293a6e2e" providerId="ADAL" clId="{D4B57AB8-9AA6-49E3-B502-D20D87341209}" dt="2024-10-11T02:49:05.931" v="34" actId="1076"/>
          <ac:cxnSpMkLst>
            <pc:docMk/>
            <pc:sldMk cId="285705100" sldId="282"/>
            <ac:cxnSpMk id="50" creationId="{4E60942C-D354-D931-1AB1-447208E17E85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65" creationId="{E2641780-701B-B35E-01D6-720677BA1219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0" creationId="{64907BAA-AD5A-399D-B5FE-53DEC8E54533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1" creationId="{641B57AE-E1A1-59D7-E11D-D6EECA72EF5F}"/>
          </ac:cxnSpMkLst>
        </pc:cxnChg>
        <pc:cxnChg chg="mod">
          <ac:chgData name="Mohan, Man" userId="37104710-05df-4370-9d86-514a293a6e2e" providerId="ADAL" clId="{D4B57AB8-9AA6-49E3-B502-D20D87341209}" dt="2024-10-11T02:45:45.189" v="28" actId="1076"/>
          <ac:cxnSpMkLst>
            <pc:docMk/>
            <pc:sldMk cId="285705100" sldId="282"/>
            <ac:cxnSpMk id="72" creationId="{146A9F88-A897-9A0B-BC3F-54D27DD7AD14}"/>
          </ac:cxnSpMkLst>
        </pc:cxnChg>
      </pc:sldChg>
      <pc:sldChg chg="del">
        <pc:chgData name="Mohan, Man" userId="37104710-05df-4370-9d86-514a293a6e2e" providerId="ADAL" clId="{D4B57AB8-9AA6-49E3-B502-D20D87341209}" dt="2024-10-11T02:41:59.645" v="2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D4B57AB8-9AA6-49E3-B502-D20D87341209}" dt="2024-10-11T02:41:41.254" v="12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D4B57AB8-9AA6-49E3-B502-D20D87341209}" dt="2024-10-11T02:41:58.671" v="19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D4B57AB8-9AA6-49E3-B502-D20D87341209}" dt="2024-10-11T02:41:58.137" v="18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D4B57AB8-9AA6-49E3-B502-D20D87341209}" dt="2024-10-11T02:51:46.643" v="65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D4B57AB8-9AA6-49E3-B502-D20D87341209}" dt="2024-10-11T02:41:56.992" v="17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D4B57AB8-9AA6-49E3-B502-D20D87341209}" dt="2024-10-11T02:41:41.945" v="13" actId="47"/>
        <pc:sldMkLst>
          <pc:docMk/>
          <pc:sldMk cId="4210385526" sldId="505"/>
        </pc:sldMkLst>
      </pc:sldChg>
      <pc:sldChg chg="add del">
        <pc:chgData name="Mohan, Man" userId="37104710-05df-4370-9d86-514a293a6e2e" providerId="ADAL" clId="{D4B57AB8-9AA6-49E3-B502-D20D87341209}" dt="2024-10-11T02:41:54.700" v="16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7" Type="http://schemas.openxmlformats.org/officeDocument/2006/relationships/image" Target="../media/image4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"/><Relationship Id="rId5" Type="http://schemas.openxmlformats.org/officeDocument/2006/relationships/image" Target="../media/image2.tif"/><Relationship Id="rId4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18E893B-29CA-4004-AD4D-3D145218468A}"/>
              </a:ext>
            </a:extLst>
          </p:cNvPr>
          <p:cNvSpPr txBox="1"/>
          <p:nvPr/>
        </p:nvSpPr>
        <p:spPr>
          <a:xfrm>
            <a:off x="501978" y="512917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Fig.2B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6BF1D1-7AEC-1797-452F-E919557DE7EC}"/>
              </a:ext>
            </a:extLst>
          </p:cNvPr>
          <p:cNvGrpSpPr/>
          <p:nvPr/>
        </p:nvGrpSpPr>
        <p:grpSpPr>
          <a:xfrm>
            <a:off x="1067058" y="690152"/>
            <a:ext cx="6132799" cy="5428344"/>
            <a:chOff x="5500513" y="505158"/>
            <a:chExt cx="6132799" cy="5428344"/>
          </a:xfrm>
        </p:grpSpPr>
        <p:sp>
          <p:nvSpPr>
            <p:cNvPr id="8" name="文本框 15">
              <a:extLst>
                <a:ext uri="{FF2B5EF4-FFF2-40B4-BE49-F238E27FC236}">
                  <a16:creationId xmlns:a16="http://schemas.microsoft.com/office/drawing/2014/main" id="{5FB2BB8F-1B53-4AF8-B16E-94B4ADB67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328748" y="1970770"/>
              <a:ext cx="11731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 dirty="0"/>
                <a:t>293</a:t>
              </a:r>
            </a:p>
          </p:txBody>
        </p:sp>
        <p:sp>
          <p:nvSpPr>
            <p:cNvPr id="9" name="文本框 15">
              <a:extLst>
                <a:ext uri="{FF2B5EF4-FFF2-40B4-BE49-F238E27FC236}">
                  <a16:creationId xmlns:a16="http://schemas.microsoft.com/office/drawing/2014/main" id="{A06013B7-A442-487F-8CDD-DCD295D4B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949156" y="1763167"/>
              <a:ext cx="159863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Flag-DYRK1A</a:t>
              </a:r>
            </a:p>
          </p:txBody>
        </p:sp>
        <p:sp>
          <p:nvSpPr>
            <p:cNvPr id="10" name="文本框 15">
              <a:extLst>
                <a:ext uri="{FF2B5EF4-FFF2-40B4-BE49-F238E27FC236}">
                  <a16:creationId xmlns:a16="http://schemas.microsoft.com/office/drawing/2014/main" id="{22FD2472-B3F5-4B38-813F-F76EE62E5C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973450" y="1930832"/>
              <a:ext cx="11731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 dirty="0"/>
                <a:t>293</a:t>
              </a:r>
            </a:p>
          </p:txBody>
        </p:sp>
        <p:sp>
          <p:nvSpPr>
            <p:cNvPr id="11" name="文本框 15">
              <a:extLst>
                <a:ext uri="{FF2B5EF4-FFF2-40B4-BE49-F238E27FC236}">
                  <a16:creationId xmlns:a16="http://schemas.microsoft.com/office/drawing/2014/main" id="{89D05585-24B5-40FA-839D-E8E3D3C129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576446" y="1808239"/>
              <a:ext cx="159863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Flag-DYRK1A</a:t>
              </a:r>
            </a:p>
          </p:txBody>
        </p:sp>
        <p:sp>
          <p:nvSpPr>
            <p:cNvPr id="12" name="文本框 15">
              <a:extLst>
                <a:ext uri="{FF2B5EF4-FFF2-40B4-BE49-F238E27FC236}">
                  <a16:creationId xmlns:a16="http://schemas.microsoft.com/office/drawing/2014/main" id="{063F8DDE-AFDA-4553-8C53-96652233F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8597158" y="1970770"/>
              <a:ext cx="11731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 dirty="0"/>
                <a:t>293</a:t>
              </a:r>
            </a:p>
          </p:txBody>
        </p:sp>
        <p:sp>
          <p:nvSpPr>
            <p:cNvPr id="13" name="文本框 15">
              <a:extLst>
                <a:ext uri="{FF2B5EF4-FFF2-40B4-BE49-F238E27FC236}">
                  <a16:creationId xmlns:a16="http://schemas.microsoft.com/office/drawing/2014/main" id="{5B01E50D-7018-46D9-B3CA-2EBF6309B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9203343" y="1808239"/>
              <a:ext cx="159863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Flag-DYRK1A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9A47944A-F843-4530-ACAE-29370E0A24E5}"/>
                </a:ext>
              </a:extLst>
            </p:cNvPr>
            <p:cNvSpPr txBox="1"/>
            <p:nvPr/>
          </p:nvSpPr>
          <p:spPr>
            <a:xfrm>
              <a:off x="5970915" y="628268"/>
              <a:ext cx="86177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Input</a:t>
              </a:r>
              <a:endParaRPr lang="zh-CN" altLang="en-US" sz="1600" b="1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C83597D-C394-4DD6-8A30-28B6F0C72C7C}"/>
                </a:ext>
              </a:extLst>
            </p:cNvPr>
            <p:cNvSpPr txBox="1"/>
            <p:nvPr/>
          </p:nvSpPr>
          <p:spPr>
            <a:xfrm>
              <a:off x="9157308" y="505158"/>
              <a:ext cx="10146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dirty="0"/>
                <a:t>Flag-</a:t>
              </a:r>
            </a:p>
            <a:p>
              <a:pPr algn="ctr"/>
              <a:r>
                <a:rPr lang="en-US" altLang="zh-CN" sz="1600" b="1" dirty="0"/>
                <a:t>beads-IP</a:t>
              </a:r>
              <a:endParaRPr lang="zh-CN" altLang="en-US" b="1" dirty="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C10DB24-F38B-436F-B0F1-FD7914404625}"/>
                </a:ext>
              </a:extLst>
            </p:cNvPr>
            <p:cNvSpPr txBox="1"/>
            <p:nvPr/>
          </p:nvSpPr>
          <p:spPr>
            <a:xfrm>
              <a:off x="7460276" y="512109"/>
              <a:ext cx="156440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b="1" dirty="0"/>
                <a:t>Protein A</a:t>
              </a:r>
            </a:p>
            <a:p>
              <a:r>
                <a:rPr lang="en-US" altLang="zh-CN" sz="1600" b="1" dirty="0"/>
                <a:t>beads-IP</a:t>
              </a:r>
              <a:endParaRPr lang="zh-CN" altLang="en-US" sz="1600" b="1" dirty="0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A605F68-8286-477F-9CD1-ABFF8F4D6B88}"/>
                </a:ext>
              </a:extLst>
            </p:cNvPr>
            <p:cNvCxnSpPr>
              <a:cxnSpLocks/>
            </p:cNvCxnSpPr>
            <p:nvPr/>
          </p:nvCxnSpPr>
          <p:spPr>
            <a:xfrm>
              <a:off x="5502242" y="1089933"/>
              <a:ext cx="155542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5C0F87A-CD05-4F19-B9FB-1464AFC80CC6}"/>
                </a:ext>
              </a:extLst>
            </p:cNvPr>
            <p:cNvCxnSpPr>
              <a:cxnSpLocks/>
            </p:cNvCxnSpPr>
            <p:nvPr/>
          </p:nvCxnSpPr>
          <p:spPr>
            <a:xfrm>
              <a:off x="7230772" y="1098695"/>
              <a:ext cx="155542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A41C07D8-E0B0-4BA8-8505-22135779E171}"/>
                </a:ext>
              </a:extLst>
            </p:cNvPr>
            <p:cNvCxnSpPr>
              <a:cxnSpLocks/>
            </p:cNvCxnSpPr>
            <p:nvPr/>
          </p:nvCxnSpPr>
          <p:spPr>
            <a:xfrm>
              <a:off x="8929170" y="1098695"/>
              <a:ext cx="155542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A42EAC92-E3E1-4CA4-9C3C-CE2799928ACC}"/>
                </a:ext>
              </a:extLst>
            </p:cNvPr>
            <p:cNvSpPr txBox="1"/>
            <p:nvPr/>
          </p:nvSpPr>
          <p:spPr>
            <a:xfrm>
              <a:off x="10517366" y="2936852"/>
              <a:ext cx="9860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α-Flag</a:t>
              </a:r>
              <a:endParaRPr lang="zh-CN" altLang="en-US" b="1" dirty="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45051AF-434C-425C-9640-FC8E89424577}"/>
                </a:ext>
              </a:extLst>
            </p:cNvPr>
            <p:cNvSpPr txBox="1"/>
            <p:nvPr/>
          </p:nvSpPr>
          <p:spPr>
            <a:xfrm>
              <a:off x="10527693" y="3797099"/>
              <a:ext cx="9860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α-TSC1</a:t>
              </a:r>
              <a:endParaRPr lang="zh-CN" altLang="en-US" b="1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E7C438F-D03C-4288-ACE8-3ED3405F901D}"/>
                </a:ext>
              </a:extLst>
            </p:cNvPr>
            <p:cNvSpPr txBox="1"/>
            <p:nvPr/>
          </p:nvSpPr>
          <p:spPr>
            <a:xfrm>
              <a:off x="10587495" y="4675287"/>
              <a:ext cx="9860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α-TSC2</a:t>
              </a:r>
              <a:endParaRPr lang="zh-CN" altLang="en-US" b="1" dirty="0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40AF23D-5444-4D34-85C5-DE88873F0C33}"/>
                </a:ext>
              </a:extLst>
            </p:cNvPr>
            <p:cNvSpPr txBox="1"/>
            <p:nvPr/>
          </p:nvSpPr>
          <p:spPr>
            <a:xfrm>
              <a:off x="10527693" y="5553475"/>
              <a:ext cx="110561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α-ACTIN</a:t>
              </a:r>
              <a:endParaRPr lang="zh-CN" altLang="en-US" b="1" dirty="0"/>
            </a:p>
          </p:txBody>
        </p: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F71060F7-1335-411A-80DE-C306A50DE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0513" y="2811264"/>
              <a:ext cx="5027181" cy="715896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F3C0D467-0DD0-4852-A9E7-98F055CD9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0513" y="3577010"/>
              <a:ext cx="4984080" cy="822843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B4E030FD-77AE-4224-B921-72CE78502D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7" r="1887"/>
            <a:stretch/>
          </p:blipFill>
          <p:spPr>
            <a:xfrm>
              <a:off x="5518244" y="4489401"/>
              <a:ext cx="4984081" cy="75955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AA024D7A-23F6-455A-88EA-9C8B99621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3022" y="5344472"/>
              <a:ext cx="1937254" cy="589030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4530218-6380-0156-3E1D-CA99A867D904}"/>
              </a:ext>
            </a:extLst>
          </p:cNvPr>
          <p:cNvGrpSpPr/>
          <p:nvPr/>
        </p:nvGrpSpPr>
        <p:grpSpPr>
          <a:xfrm>
            <a:off x="7535471" y="1929851"/>
            <a:ext cx="4461373" cy="3679168"/>
            <a:chOff x="223717" y="2254333"/>
            <a:chExt cx="4461373" cy="3679168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D48D7F8D-CE7E-4BF4-8689-2355D6DDA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91" y="2776832"/>
              <a:ext cx="4066599" cy="3156669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1717834-3B66-43B1-9E07-DCF9BECC1ADC}"/>
                </a:ext>
              </a:extLst>
            </p:cNvPr>
            <p:cNvSpPr txBox="1"/>
            <p:nvPr/>
          </p:nvSpPr>
          <p:spPr>
            <a:xfrm>
              <a:off x="618491" y="2254333"/>
              <a:ext cx="9860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b="1" dirty="0"/>
                <a:t>α-Flag</a:t>
              </a:r>
              <a:endParaRPr lang="zh-CN" altLang="en-US" b="1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5BB8387-BCB2-00D7-5C5B-15B42BB7F418}"/>
                </a:ext>
              </a:extLst>
            </p:cNvPr>
            <p:cNvSpPr txBox="1"/>
            <p:nvPr/>
          </p:nvSpPr>
          <p:spPr>
            <a:xfrm>
              <a:off x="268486" y="466676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100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26CDE51-7AD4-8681-2B74-8BCC8C7789E9}"/>
                </a:ext>
              </a:extLst>
            </p:cNvPr>
            <p:cNvSpPr txBox="1"/>
            <p:nvPr/>
          </p:nvSpPr>
          <p:spPr>
            <a:xfrm>
              <a:off x="223717" y="395733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130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0A83262-D2FD-7AD5-D64B-99A624FA8E9F}"/>
                </a:ext>
              </a:extLst>
            </p:cNvPr>
            <p:cNvSpPr txBox="1"/>
            <p:nvPr/>
          </p:nvSpPr>
          <p:spPr>
            <a:xfrm>
              <a:off x="239737" y="5173311"/>
              <a:ext cx="4103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75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217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20572FC-AB27-4D5B-BCAF-E60160180D32}"/>
              </a:ext>
            </a:extLst>
          </p:cNvPr>
          <p:cNvSpPr txBox="1"/>
          <p:nvPr/>
        </p:nvSpPr>
        <p:spPr>
          <a:xfrm>
            <a:off x="591841" y="620266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α-TSC1</a:t>
            </a:r>
            <a:endParaRPr lang="zh-CN" altLang="en-US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F7EB2C2-1CF4-4086-813C-BD31F0F636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41" y="1211220"/>
            <a:ext cx="3755026" cy="319902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07BD21F-C10D-4D61-9EAE-6AAF26580A2C}"/>
              </a:ext>
            </a:extLst>
          </p:cNvPr>
          <p:cNvSpPr txBox="1"/>
          <p:nvPr/>
        </p:nvSpPr>
        <p:spPr>
          <a:xfrm>
            <a:off x="4855998" y="620266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α-TSC2</a:t>
            </a:r>
            <a:endParaRPr lang="zh-CN" altLang="en-US" b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98DE8F3-A1CF-4743-9BCA-437A638190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08" y="1211219"/>
            <a:ext cx="3755026" cy="411667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6B71BA1-6C3A-4C9B-929B-AE883901A501}"/>
              </a:ext>
            </a:extLst>
          </p:cNvPr>
          <p:cNvSpPr txBox="1"/>
          <p:nvPr/>
        </p:nvSpPr>
        <p:spPr>
          <a:xfrm>
            <a:off x="9387050" y="620266"/>
            <a:ext cx="11056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α-ACTIN</a:t>
            </a:r>
            <a:endParaRPr lang="zh-CN" altLang="en-US" b="1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C5810E6-AAEF-42E1-8C6C-DD98EDA1AC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050" y="1211219"/>
            <a:ext cx="1500526" cy="4363775"/>
          </a:xfrm>
          <a:prstGeom prst="rect">
            <a:avLst/>
          </a:prstGeom>
        </p:spPr>
      </p:pic>
      <p:sp>
        <p:nvSpPr>
          <p:cNvPr id="2" name="文本框 4">
            <a:extLst>
              <a:ext uri="{FF2B5EF4-FFF2-40B4-BE49-F238E27FC236}">
                <a16:creationId xmlns:a16="http://schemas.microsoft.com/office/drawing/2014/main" id="{EB0844D1-1672-E6B1-19F4-A6756652AA86}"/>
              </a:ext>
            </a:extLst>
          </p:cNvPr>
          <p:cNvSpPr txBox="1"/>
          <p:nvPr/>
        </p:nvSpPr>
        <p:spPr>
          <a:xfrm>
            <a:off x="501978" y="24658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CN" sz="1800" dirty="0"/>
              <a:t>Fig.2B</a:t>
            </a:r>
          </a:p>
        </p:txBody>
      </p:sp>
      <p:pic>
        <p:nvPicPr>
          <p:cNvPr id="3" name="图片 27">
            <a:extLst>
              <a:ext uri="{FF2B5EF4-FFF2-40B4-BE49-F238E27FC236}">
                <a16:creationId xmlns:a16="http://schemas.microsoft.com/office/drawing/2014/main" id="{3D6694F2-F122-1C34-5CD6-5CB609DA44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41" y="4434920"/>
            <a:ext cx="3456376" cy="570628"/>
          </a:xfrm>
          <a:prstGeom prst="rect">
            <a:avLst/>
          </a:prstGeom>
        </p:spPr>
      </p:pic>
      <p:pic>
        <p:nvPicPr>
          <p:cNvPr id="5" name="图片 29">
            <a:extLst>
              <a:ext uri="{FF2B5EF4-FFF2-40B4-BE49-F238E27FC236}">
                <a16:creationId xmlns:a16="http://schemas.microsoft.com/office/drawing/2014/main" id="{01F8DB4D-37A4-3926-7C41-CD0A61026B7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" r="1887"/>
          <a:stretch/>
        </p:blipFill>
        <p:spPr>
          <a:xfrm>
            <a:off x="5096140" y="5394859"/>
            <a:ext cx="3306161" cy="503843"/>
          </a:xfrm>
          <a:prstGeom prst="rect">
            <a:avLst/>
          </a:prstGeom>
        </p:spPr>
      </p:pic>
      <p:pic>
        <p:nvPicPr>
          <p:cNvPr id="8" name="图片 31">
            <a:extLst>
              <a:ext uri="{FF2B5EF4-FFF2-40B4-BE49-F238E27FC236}">
                <a16:creationId xmlns:a16="http://schemas.microsoft.com/office/drawing/2014/main" id="{FCEF9A61-71AC-03FC-AA31-23AD7A9C6E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050" y="5574994"/>
            <a:ext cx="1230643" cy="3741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38B14A-728B-8A2F-0187-B8E390FBE5BF}"/>
              </a:ext>
            </a:extLst>
          </p:cNvPr>
          <p:cNvSpPr txBox="1"/>
          <p:nvPr/>
        </p:nvSpPr>
        <p:spPr>
          <a:xfrm>
            <a:off x="8595665" y="346719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67361-29DB-94D0-B2CC-AC5D9F38AE0C}"/>
              </a:ext>
            </a:extLst>
          </p:cNvPr>
          <p:cNvSpPr txBox="1"/>
          <p:nvPr/>
        </p:nvSpPr>
        <p:spPr>
          <a:xfrm>
            <a:off x="8539902" y="2271455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47505C-4E2E-ABFC-3424-DEE995D4B813}"/>
              </a:ext>
            </a:extLst>
          </p:cNvPr>
          <p:cNvSpPr txBox="1"/>
          <p:nvPr/>
        </p:nvSpPr>
        <p:spPr>
          <a:xfrm>
            <a:off x="10829062" y="3093009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BC36D9-0FE4-CA40-5C4C-1C83A7AEB6F2}"/>
              </a:ext>
            </a:extLst>
          </p:cNvPr>
          <p:cNvSpPr txBox="1"/>
          <p:nvPr/>
        </p:nvSpPr>
        <p:spPr>
          <a:xfrm>
            <a:off x="8581942" y="2754041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9F451-E97B-EC57-7EF6-AD0ED9E261BE}"/>
              </a:ext>
            </a:extLst>
          </p:cNvPr>
          <p:cNvSpPr txBox="1"/>
          <p:nvPr/>
        </p:nvSpPr>
        <p:spPr>
          <a:xfrm>
            <a:off x="4293406" y="303104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767651-78FB-CB87-5E59-3768EA0B60B2}"/>
              </a:ext>
            </a:extLst>
          </p:cNvPr>
          <p:cNvSpPr txBox="1"/>
          <p:nvPr/>
        </p:nvSpPr>
        <p:spPr>
          <a:xfrm>
            <a:off x="4237643" y="1835304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65FCB0-82CF-7C81-7840-FBC7225F8955}"/>
              </a:ext>
            </a:extLst>
          </p:cNvPr>
          <p:cNvSpPr txBox="1"/>
          <p:nvPr/>
        </p:nvSpPr>
        <p:spPr>
          <a:xfrm>
            <a:off x="4279683" y="2317890"/>
            <a:ext cx="46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F037FE-55E2-9DA9-9E3A-7E1CCDDE832E}"/>
              </a:ext>
            </a:extLst>
          </p:cNvPr>
          <p:cNvSpPr txBox="1"/>
          <p:nvPr/>
        </p:nvSpPr>
        <p:spPr>
          <a:xfrm>
            <a:off x="10829062" y="217118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E017A-8C1F-063E-CF3F-81D63031ADC8}"/>
              </a:ext>
            </a:extLst>
          </p:cNvPr>
          <p:cNvSpPr txBox="1"/>
          <p:nvPr/>
        </p:nvSpPr>
        <p:spPr>
          <a:xfrm>
            <a:off x="10857380" y="2566700"/>
            <a:ext cx="410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234559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4052</TotalTime>
  <Words>38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2024-10-15T20:46:00Z</dcterms:modified>
</cp:coreProperties>
</file>